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82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12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00.png"/><Relationship Id="rId5" Type="http://schemas.openxmlformats.org/officeDocument/2006/relationships/image" Target="../media/image36.png"/><Relationship Id="rId10" Type="http://schemas.openxmlformats.org/officeDocument/2006/relationships/image" Target="../media/image87.png"/><Relationship Id="rId4" Type="http://schemas.openxmlformats.org/officeDocument/2006/relationships/image" Target="../media/image107.png"/><Relationship Id="rId9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26" Type="http://schemas.openxmlformats.org/officeDocument/2006/relationships/image" Target="../media/image135.png"/><Relationship Id="rId3" Type="http://schemas.openxmlformats.org/officeDocument/2006/relationships/image" Target="../media/image114.png"/><Relationship Id="rId21" Type="http://schemas.openxmlformats.org/officeDocument/2006/relationships/image" Target="../media/image130.png"/><Relationship Id="rId34" Type="http://schemas.openxmlformats.org/officeDocument/2006/relationships/image" Target="../media/image14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134.png"/><Relationship Id="rId33" Type="http://schemas.openxmlformats.org/officeDocument/2006/relationships/image" Target="../media/image142.png"/><Relationship Id="rId2" Type="http://schemas.openxmlformats.org/officeDocument/2006/relationships/image" Target="../media/image113.png"/><Relationship Id="rId16" Type="http://schemas.openxmlformats.org/officeDocument/2006/relationships/image" Target="../media/image126.png"/><Relationship Id="rId20" Type="http://schemas.openxmlformats.org/officeDocument/2006/relationships/image" Target="../media/image129.png"/><Relationship Id="rId29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21.png"/><Relationship Id="rId24" Type="http://schemas.openxmlformats.org/officeDocument/2006/relationships/image" Target="../media/image133.png"/><Relationship Id="rId32" Type="http://schemas.openxmlformats.org/officeDocument/2006/relationships/image" Target="../media/image141.png"/><Relationship Id="rId5" Type="http://schemas.openxmlformats.org/officeDocument/2006/relationships/image" Target="../media/image116.png"/><Relationship Id="rId15" Type="http://schemas.openxmlformats.org/officeDocument/2006/relationships/image" Target="../media/image125.png"/><Relationship Id="rId23" Type="http://schemas.openxmlformats.org/officeDocument/2006/relationships/image" Target="../media/image132.png"/><Relationship Id="rId28" Type="http://schemas.openxmlformats.org/officeDocument/2006/relationships/image" Target="../media/image137.png"/><Relationship Id="rId10" Type="http://schemas.openxmlformats.org/officeDocument/2006/relationships/image" Target="../media/image120.png"/><Relationship Id="rId19" Type="http://schemas.openxmlformats.org/officeDocument/2006/relationships/image" Target="../media/image36.png"/><Relationship Id="rId31" Type="http://schemas.openxmlformats.org/officeDocument/2006/relationships/image" Target="../media/image140.png"/><Relationship Id="rId4" Type="http://schemas.openxmlformats.org/officeDocument/2006/relationships/image" Target="../media/image115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1.png"/><Relationship Id="rId27" Type="http://schemas.openxmlformats.org/officeDocument/2006/relationships/image" Target="../media/image136.png"/><Relationship Id="rId30" Type="http://schemas.openxmlformats.org/officeDocument/2006/relationships/image" Target="../media/image139.png"/><Relationship Id="rId8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2.png"/><Relationship Id="rId7" Type="http://schemas.openxmlformats.org/officeDocument/2006/relationships/image" Target="../media/image147.png"/><Relationship Id="rId12" Type="http://schemas.openxmlformats.org/officeDocument/2006/relationships/image" Target="../media/image15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50.png"/><Relationship Id="rId5" Type="http://schemas.openxmlformats.org/officeDocument/2006/relationships/image" Target="../media/image146.png"/><Relationship Id="rId10" Type="http://schemas.openxmlformats.org/officeDocument/2006/relationships/image" Target="../media/image149.png"/><Relationship Id="rId4" Type="http://schemas.openxmlformats.org/officeDocument/2006/relationships/image" Target="../media/image145.png"/><Relationship Id="rId9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5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57.png"/><Relationship Id="rId7" Type="http://schemas.openxmlformats.org/officeDocument/2006/relationships/image" Target="../media/image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.png"/><Relationship Id="rId21" Type="http://schemas.openxmlformats.org/officeDocument/2006/relationships/image" Target="../media/image44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7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4.png"/><Relationship Id="rId19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24.png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3.png"/><Relationship Id="rId18" Type="http://schemas.openxmlformats.org/officeDocument/2006/relationships/image" Target="../media/image68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52.png"/><Relationship Id="rId17" Type="http://schemas.openxmlformats.org/officeDocument/2006/relationships/image" Target="../media/image67.png"/><Relationship Id="rId2" Type="http://schemas.openxmlformats.org/officeDocument/2006/relationships/image" Target="../media/image56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36.png"/><Relationship Id="rId5" Type="http://schemas.openxmlformats.org/officeDocument/2006/relationships/image" Target="../media/image59.png"/><Relationship Id="rId15" Type="http://schemas.openxmlformats.org/officeDocument/2006/relationships/image" Target="../media/image65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2.png"/><Relationship Id="rId1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76.png"/><Relationship Id="rId5" Type="http://schemas.openxmlformats.org/officeDocument/2006/relationships/image" Target="../media/image2.png"/><Relationship Id="rId15" Type="http://schemas.openxmlformats.org/officeDocument/2006/relationships/image" Target="../media/image51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24.png"/><Relationship Id="rId5" Type="http://schemas.openxmlformats.org/officeDocument/2006/relationships/image" Target="../media/image81.png"/><Relationship Id="rId15" Type="http://schemas.openxmlformats.org/officeDocument/2006/relationships/image" Target="../media/image89.png"/><Relationship Id="rId10" Type="http://schemas.openxmlformats.org/officeDocument/2006/relationships/image" Target="../media/image85.png"/><Relationship Id="rId4" Type="http://schemas.openxmlformats.org/officeDocument/2006/relationships/image" Target="../media/image80.png"/><Relationship Id="rId9" Type="http://schemas.openxmlformats.org/officeDocument/2006/relationships/image" Target="../media/image36.png"/><Relationship Id="rId1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12" Type="http://schemas.openxmlformats.org/officeDocument/2006/relationships/image" Target="../media/image9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87.png"/><Relationship Id="rId5" Type="http://schemas.openxmlformats.org/officeDocument/2006/relationships/image" Target="../media/image2.png"/><Relationship Id="rId10" Type="http://schemas.openxmlformats.org/officeDocument/2006/relationships/image" Target="../media/image3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8.png"/><Relationship Id="rId7" Type="http://schemas.openxmlformats.org/officeDocument/2006/relationships/image" Target="../media/image87.png"/><Relationship Id="rId12" Type="http://schemas.openxmlformats.org/officeDocument/2006/relationships/image" Target="../media/image104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3.jpeg"/><Relationship Id="rId5" Type="http://schemas.openxmlformats.org/officeDocument/2006/relationships/image" Target="../media/image36.png"/><Relationship Id="rId10" Type="http://schemas.openxmlformats.org/officeDocument/2006/relationships/image" Target="../media/image102.jpeg"/><Relationship Id="rId4" Type="http://schemas.openxmlformats.org/officeDocument/2006/relationships/image" Target="../media/image2.png"/><Relationship Id="rId9" Type="http://schemas.openxmlformats.org/officeDocument/2006/relationships/image" Target="../media/image10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0512" y="5559721"/>
            <a:ext cx="10283243" cy="30260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6280" y="7374804"/>
            <a:ext cx="4789164" cy="13118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7141" y="9386478"/>
            <a:ext cx="17387569" cy="8209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89982" y="7271563"/>
            <a:ext cx="4221358" cy="114889"/>
            <a:chOff x="13189982" y="7271563"/>
            <a:chExt cx="4221358" cy="114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3189982" y="7271563"/>
              <a:ext cx="422135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17937" y="6559712"/>
            <a:ext cx="272963" cy="262181"/>
            <a:chOff x="16017937" y="6559712"/>
            <a:chExt cx="272963" cy="26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17937" y="6559712"/>
              <a:ext cx="272963" cy="2621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09524" y="-247619"/>
            <a:ext cx="20571429" cy="5842767"/>
            <a:chOff x="-1409524" y="-247619"/>
            <a:chExt cx="20571429" cy="58427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500050" y="6510358"/>
            <a:ext cx="1075433" cy="24043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68510" y="0"/>
            <a:ext cx="4717204" cy="9473553"/>
            <a:chOff x="13568510" y="0"/>
            <a:chExt cx="4717204" cy="9473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68510" y="0"/>
              <a:ext cx="4717204" cy="94735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64951" y="9427520"/>
            <a:ext cx="5152030" cy="62571"/>
            <a:chOff x="13564951" y="9427520"/>
            <a:chExt cx="5152030" cy="62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3564951" y="9427520"/>
              <a:ext cx="5152030" cy="62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5180" y="5302183"/>
            <a:ext cx="10846239" cy="114889"/>
            <a:chOff x="8135180" y="5302183"/>
            <a:chExt cx="10846239" cy="114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8135180" y="5302183"/>
              <a:ext cx="10846239" cy="1148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26859" cy="4247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8574" y="1968664"/>
            <a:ext cx="4455981" cy="6171429"/>
            <a:chOff x="1048574" y="1968664"/>
            <a:chExt cx="4455981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574" y="1968664"/>
              <a:ext cx="445598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4555" y="1968664"/>
            <a:ext cx="3804563" cy="6171429"/>
            <a:chOff x="5504555" y="1968664"/>
            <a:chExt cx="3804563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4555" y="1968664"/>
              <a:ext cx="3804563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07748" y="1968664"/>
            <a:ext cx="3113681" cy="6171429"/>
            <a:chOff x="9607748" y="1968664"/>
            <a:chExt cx="3113681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7748" y="1968664"/>
              <a:ext cx="3113681" cy="61714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1385" y="684447"/>
            <a:ext cx="3757037" cy="120656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62982" y="962336"/>
            <a:ext cx="1103734" cy="136821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71834" y="1760332"/>
            <a:ext cx="745399" cy="61105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77477" y="8489991"/>
            <a:ext cx="7421124" cy="8474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87402" y="-28571"/>
            <a:ext cx="2826883" cy="9432647"/>
            <a:chOff x="15487402" y="-28571"/>
            <a:chExt cx="2826883" cy="94326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87402" y="-28571"/>
              <a:ext cx="2826883" cy="94326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38196" y="180805"/>
            <a:ext cx="2699600" cy="9172818"/>
            <a:chOff x="15538196" y="180805"/>
            <a:chExt cx="2699600" cy="9172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38196" y="180805"/>
              <a:ext cx="2699600" cy="9172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76011" y="750478"/>
            <a:ext cx="1760972" cy="1691411"/>
            <a:chOff x="15676011" y="750478"/>
            <a:chExt cx="1760972" cy="16914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76011" y="750478"/>
              <a:ext cx="1760972" cy="16914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5000" y="4683627"/>
            <a:ext cx="2156432" cy="883297"/>
            <a:chOff x="1095000" y="4683627"/>
            <a:chExt cx="2156432" cy="8832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5000" y="4683627"/>
              <a:ext cx="2156432" cy="8832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41550" y="1990811"/>
            <a:ext cx="487471" cy="5347967"/>
            <a:chOff x="7841550" y="1990811"/>
            <a:chExt cx="487471" cy="53479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41550" y="1990811"/>
              <a:ext cx="487471" cy="53479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33839" y="4723088"/>
            <a:ext cx="2645136" cy="864060"/>
            <a:chOff x="4533839" y="4723088"/>
            <a:chExt cx="2645136" cy="8640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33839" y="4723088"/>
              <a:ext cx="2645136" cy="8640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65229" y="5103006"/>
            <a:ext cx="576321" cy="107702"/>
            <a:chOff x="7265229" y="5103006"/>
            <a:chExt cx="576321" cy="107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65229" y="5103006"/>
              <a:ext cx="576321" cy="107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48697" y="1577829"/>
            <a:ext cx="2645136" cy="864060"/>
            <a:chOff x="8448697" y="1577829"/>
            <a:chExt cx="2645136" cy="8640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8697" y="1577829"/>
              <a:ext cx="2645136" cy="8640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48697" y="3578450"/>
            <a:ext cx="2645136" cy="864060"/>
            <a:chOff x="8448697" y="3578450"/>
            <a:chExt cx="2645136" cy="8640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8697" y="3578450"/>
              <a:ext cx="2645136" cy="8640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48697" y="6878177"/>
            <a:ext cx="2645136" cy="864060"/>
            <a:chOff x="8448697" y="6878177"/>
            <a:chExt cx="2645136" cy="8640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8697" y="6878177"/>
              <a:ext cx="2645136" cy="8640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854627" y="3977057"/>
            <a:ext cx="479784" cy="107702"/>
            <a:chOff x="7854627" y="3977057"/>
            <a:chExt cx="479784" cy="10770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54627" y="3977057"/>
              <a:ext cx="479784" cy="10770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80699" y="3959921"/>
            <a:ext cx="1087838" cy="107702"/>
            <a:chOff x="11280699" y="3959921"/>
            <a:chExt cx="1087838" cy="10770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80699" y="3959921"/>
              <a:ext cx="1087838" cy="10770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506765" y="3574520"/>
            <a:ext cx="2645136" cy="864060"/>
            <a:chOff x="12506765" y="3574520"/>
            <a:chExt cx="2645136" cy="86406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06765" y="3574520"/>
              <a:ext cx="2645136" cy="86406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3096" y="4658113"/>
            <a:ext cx="1516909" cy="109088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15363" y="4976182"/>
            <a:ext cx="1634315" cy="57656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65772" y="1729020"/>
            <a:ext cx="1941457" cy="54728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65772" y="3731820"/>
            <a:ext cx="1941457" cy="54728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65772" y="7033458"/>
            <a:ext cx="1490858" cy="54728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865678" y="3629680"/>
            <a:ext cx="2185968" cy="98156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0034" y="5616758"/>
            <a:ext cx="1523025" cy="47087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796953" y="9536953"/>
            <a:ext cx="3526859" cy="42472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-449695" y="4953332"/>
            <a:ext cx="8870797" cy="107483"/>
            <a:chOff x="-449695" y="4953332"/>
            <a:chExt cx="8870797" cy="10748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6200000">
              <a:off x="-449695" y="4953332"/>
              <a:ext cx="8870797" cy="10748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194462" y="1990811"/>
            <a:ext cx="487471" cy="5347967"/>
            <a:chOff x="11194462" y="1990811"/>
            <a:chExt cx="487471" cy="534796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194462" y="1990811"/>
              <a:ext cx="487471" cy="5347967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01383" y="684447"/>
            <a:ext cx="2672135" cy="120656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362982" y="962336"/>
            <a:ext cx="1103733" cy="136821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754335" y="1760328"/>
            <a:ext cx="1562858" cy="61106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62225" y="5956529"/>
            <a:ext cx="1419443" cy="47087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904991" y="5113364"/>
            <a:ext cx="576321" cy="107702"/>
            <a:chOff x="3904991" y="5113364"/>
            <a:chExt cx="576321" cy="10770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04991" y="5113364"/>
              <a:ext cx="576321" cy="10770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346117" y="5114286"/>
            <a:ext cx="576321" cy="107702"/>
            <a:chOff x="3346117" y="5114286"/>
            <a:chExt cx="576321" cy="10770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46117" y="5114286"/>
              <a:ext cx="576321" cy="107702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684044" y="5786644"/>
            <a:ext cx="1523025" cy="47087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686234" y="6126415"/>
            <a:ext cx="1419443" cy="47087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663206" y="7849148"/>
            <a:ext cx="1579984" cy="47087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665396" y="8188920"/>
            <a:ext cx="1419443" cy="470874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734463" y="4650853"/>
            <a:ext cx="1523854" cy="470874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736653" y="4990625"/>
            <a:ext cx="1419443" cy="47087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722323" y="4650492"/>
            <a:ext cx="9473016" cy="114889"/>
            <a:chOff x="10722323" y="4650492"/>
            <a:chExt cx="9473016" cy="11488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16200000">
              <a:off x="10722323" y="4650492"/>
              <a:ext cx="9473016" cy="11488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096720" y="4954471"/>
            <a:ext cx="8849132" cy="107221"/>
            <a:chOff x="3096720" y="4954471"/>
            <a:chExt cx="8849132" cy="10722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16200000">
              <a:off x="3096720" y="4954471"/>
              <a:ext cx="8849132" cy="1072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666555" y="4955949"/>
            <a:ext cx="8876598" cy="107554"/>
            <a:chOff x="7666555" y="4955949"/>
            <a:chExt cx="8876598" cy="10755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16200000">
              <a:off x="7666555" y="4955949"/>
              <a:ext cx="8876598" cy="10755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-6343" y="519847"/>
            <a:ext cx="15474698" cy="121814"/>
            <a:chOff x="-6343" y="519847"/>
            <a:chExt cx="15474698" cy="121814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0800000">
              <a:off x="-6343" y="519847"/>
              <a:ext cx="15474698" cy="1218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2857" y="4708535"/>
            <a:ext cx="13904762" cy="114889"/>
            <a:chOff x="4742857" y="4708535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742857" y="4708535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372" y="2858363"/>
            <a:ext cx="3075862" cy="20186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96953" y="9536953"/>
            <a:ext cx="3526859" cy="4247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0620" y="164518"/>
            <a:ext cx="1103734" cy="136821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1973" y="962509"/>
            <a:ext cx="1562858" cy="6110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420" y="4952079"/>
            <a:ext cx="10846239" cy="114889"/>
            <a:chOff x="72420" y="4952079"/>
            <a:chExt cx="10846239" cy="1148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72420" y="4952079"/>
              <a:ext cx="10846239" cy="1148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78744" y="1519747"/>
            <a:ext cx="9309327" cy="235298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78744" y="6443403"/>
            <a:ext cx="9251263" cy="14529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95631" y="2894096"/>
            <a:ext cx="2365881" cy="3436779"/>
            <a:chOff x="10595631" y="2894096"/>
            <a:chExt cx="2365881" cy="34367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95631" y="2894096"/>
              <a:ext cx="2365881" cy="34367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78571" y="-488095"/>
            <a:ext cx="19543935" cy="8692134"/>
            <a:chOff x="-3778571" y="-488095"/>
            <a:chExt cx="19543935" cy="8692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778571" y="-488095"/>
              <a:ext cx="19543935" cy="86921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52070" y="4877580"/>
            <a:ext cx="10846239" cy="114889"/>
            <a:chOff x="10352070" y="4877580"/>
            <a:chExt cx="10846239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352070" y="4877580"/>
              <a:ext cx="10846239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3172" y="8154039"/>
            <a:ext cx="19148248" cy="114889"/>
            <a:chOff x="-743172" y="8154039"/>
            <a:chExt cx="19148248" cy="114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743172" y="8154039"/>
              <a:ext cx="19148248" cy="1148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62982" y="962336"/>
            <a:ext cx="1103734" cy="13682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09182" y="3345674"/>
            <a:ext cx="4090347" cy="30070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797714" y="8223087"/>
            <a:ext cx="2890506" cy="2341993"/>
            <a:chOff x="15797714" y="8223087"/>
            <a:chExt cx="2890506" cy="23419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97714" y="8223087"/>
              <a:ext cx="2890506" cy="23419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0410" y="5764579"/>
            <a:ext cx="5862750" cy="2461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6280" y="7117794"/>
            <a:ext cx="3581856" cy="78157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30734" y="8232610"/>
            <a:ext cx="7052757" cy="10743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62010" y="7933333"/>
            <a:ext cx="7647514" cy="141567"/>
            <a:chOff x="9562010" y="7933333"/>
            <a:chExt cx="7647514" cy="1415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2010" y="7933333"/>
              <a:ext cx="7647514" cy="1415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73810" y="9407143"/>
            <a:ext cx="20571429" cy="1479302"/>
            <a:chOff x="-1373810" y="9407143"/>
            <a:chExt cx="20571429" cy="14793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73810" y="9407143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09524" y="-247619"/>
            <a:ext cx="20571429" cy="5842767"/>
            <a:chOff x="-1409524" y="-247619"/>
            <a:chExt cx="20571429" cy="58427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96953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33693" y="8179695"/>
            <a:ext cx="4628212" cy="2276730"/>
            <a:chOff x="14533693" y="8179695"/>
            <a:chExt cx="4628212" cy="2276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33693" y="8179695"/>
              <a:ext cx="4628212" cy="22767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32288" y="8777955"/>
            <a:ext cx="1782078" cy="13682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57624" y="5085412"/>
            <a:ext cx="10981491" cy="114889"/>
            <a:chOff x="9057624" y="5085412"/>
            <a:chExt cx="10981491" cy="114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9057624" y="5085412"/>
              <a:ext cx="10981491" cy="114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9677" y="6658868"/>
            <a:ext cx="1882608" cy="13058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12972" y="6714921"/>
            <a:ext cx="1242992" cy="9089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9677" y="8645839"/>
            <a:ext cx="1199183" cy="8311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58601" y="8645839"/>
            <a:ext cx="1199183" cy="9089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8725" y="6036878"/>
            <a:ext cx="2197914" cy="8533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5722" y="6362512"/>
            <a:ext cx="644212" cy="44509"/>
            <a:chOff x="1245722" y="6362512"/>
            <a:chExt cx="644212" cy="445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500000">
              <a:off x="1245722" y="6362512"/>
              <a:ext cx="644212" cy="4450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09078" y="6036878"/>
            <a:ext cx="2481082" cy="8533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56081" y="6362512"/>
            <a:ext cx="644212" cy="44509"/>
            <a:chOff x="5456081" y="6362512"/>
            <a:chExt cx="644212" cy="445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500000">
              <a:off x="5456081" y="6362512"/>
              <a:ext cx="644212" cy="445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8725" y="8023849"/>
            <a:ext cx="2197914" cy="8533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5722" y="8349486"/>
            <a:ext cx="644212" cy="44509"/>
            <a:chOff x="1245722" y="8349486"/>
            <a:chExt cx="644212" cy="445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500000">
              <a:off x="1245722" y="8349486"/>
              <a:ext cx="644212" cy="4450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92020" y="8023849"/>
            <a:ext cx="1521740" cy="8533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39015" y="8349486"/>
            <a:ext cx="644212" cy="44509"/>
            <a:chOff x="5539015" y="8349486"/>
            <a:chExt cx="644212" cy="445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500000">
              <a:off x="5539015" y="8349486"/>
              <a:ext cx="644212" cy="4450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08191" y="6658868"/>
            <a:ext cx="1146169" cy="130584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87240" y="6036878"/>
            <a:ext cx="1521740" cy="8533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34286" y="6362512"/>
            <a:ext cx="644212" cy="44509"/>
            <a:chOff x="9934286" y="6362512"/>
            <a:chExt cx="644212" cy="445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500000">
              <a:off x="9934286" y="6362512"/>
              <a:ext cx="644212" cy="4450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70192" y="8023849"/>
            <a:ext cx="1704212" cy="8533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17219" y="8349486"/>
            <a:ext cx="644212" cy="44509"/>
            <a:chOff x="10017219" y="8349486"/>
            <a:chExt cx="644212" cy="4450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500000">
              <a:off x="10017219" y="8349486"/>
              <a:ext cx="644212" cy="445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42389" y="2014983"/>
            <a:ext cx="1523810" cy="1463617"/>
            <a:chOff x="6342389" y="2014983"/>
            <a:chExt cx="1523810" cy="146361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42389" y="2014983"/>
              <a:ext cx="1523810" cy="146361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850811" y="3546982"/>
            <a:ext cx="4056597" cy="136190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190672" y="720425"/>
            <a:ext cx="3005319" cy="143169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782686" y="834165"/>
            <a:ext cx="272963" cy="262181"/>
            <a:chOff x="14782686" y="834165"/>
            <a:chExt cx="272963" cy="26218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82686" y="834165"/>
              <a:ext cx="272963" cy="262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762" y="5470150"/>
            <a:ext cx="16076190" cy="3233624"/>
            <a:chOff x="1104762" y="5470150"/>
            <a:chExt cx="16076190" cy="3233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762" y="5470150"/>
              <a:ext cx="16076190" cy="32336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7145" y="628258"/>
            <a:ext cx="2554027" cy="12065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89242" y="5968868"/>
            <a:ext cx="611622" cy="562692"/>
            <a:chOff x="5589242" y="5968868"/>
            <a:chExt cx="611622" cy="5626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9242" y="5968868"/>
              <a:ext cx="611622" cy="562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54031" y="5961677"/>
            <a:ext cx="741139" cy="577075"/>
            <a:chOff x="8754031" y="5961677"/>
            <a:chExt cx="741139" cy="5770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4031" y="5961677"/>
              <a:ext cx="741139" cy="5770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68815" y="5948991"/>
            <a:ext cx="596422" cy="602447"/>
            <a:chOff x="15268815" y="5948991"/>
            <a:chExt cx="596422" cy="6024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68815" y="5948991"/>
              <a:ext cx="596422" cy="60244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00544" y="6755610"/>
            <a:ext cx="2572475" cy="12442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59239" y="6755610"/>
            <a:ext cx="2344978" cy="124425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43810" y="6755610"/>
            <a:ext cx="2102099" cy="124425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15144" y="6755610"/>
            <a:ext cx="2087050" cy="12442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96953" y="9536953"/>
            <a:ext cx="3526859" cy="4247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926857" y="750478"/>
            <a:ext cx="272963" cy="262181"/>
            <a:chOff x="16926857" y="750478"/>
            <a:chExt cx="272963" cy="2621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26857" y="750478"/>
              <a:ext cx="272963" cy="2621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54242" y="2762012"/>
            <a:ext cx="741139" cy="577075"/>
            <a:chOff x="2354242" y="2762012"/>
            <a:chExt cx="741139" cy="5770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4242" y="2762012"/>
              <a:ext cx="741139" cy="57707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9448" y="3555953"/>
            <a:ext cx="2370064" cy="124425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11429" y="3555953"/>
            <a:ext cx="2219357" cy="12442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589242" y="2744903"/>
            <a:ext cx="611622" cy="562692"/>
            <a:chOff x="5589242" y="2744903"/>
            <a:chExt cx="611622" cy="56269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9242" y="2744903"/>
              <a:ext cx="611622" cy="56269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35457" y="2679822"/>
            <a:ext cx="375953" cy="40402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61532" y="2679819"/>
            <a:ext cx="375953" cy="41217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47446" y="5936971"/>
            <a:ext cx="375953" cy="41217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70008" y="5936971"/>
            <a:ext cx="375953" cy="41217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477951" y="5936971"/>
            <a:ext cx="375953" cy="41217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724770" y="5936971"/>
            <a:ext cx="375953" cy="41217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940008" y="5936971"/>
            <a:ext cx="375953" cy="4121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441673" y="5881023"/>
            <a:ext cx="667313" cy="738383"/>
            <a:chOff x="2441673" y="5881023"/>
            <a:chExt cx="667313" cy="73838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41673" y="5881023"/>
              <a:ext cx="667313" cy="7383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13409" y="5968868"/>
            <a:ext cx="550919" cy="556050"/>
            <a:chOff x="12013409" y="5968868"/>
            <a:chExt cx="550919" cy="55605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013409" y="5968868"/>
              <a:ext cx="550919" cy="55605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30296" y="6755610"/>
            <a:ext cx="2506006" cy="124425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684669" y="962336"/>
            <a:ext cx="1782078" cy="13682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6456" y="6177875"/>
            <a:ext cx="11683335" cy="29610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76011" y="750478"/>
            <a:ext cx="1523810" cy="1463617"/>
            <a:chOff x="15676011" y="750478"/>
            <a:chExt cx="1523810" cy="14636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76011" y="750478"/>
              <a:ext cx="1523810" cy="14636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95587" y="2276730"/>
            <a:ext cx="1892323" cy="3851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96953" y="9536953"/>
            <a:ext cx="3526859" cy="42472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62982" y="962336"/>
            <a:ext cx="1103734" cy="13682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7145" y="628258"/>
            <a:ext cx="2554027" cy="12065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9299" y="750478"/>
            <a:ext cx="5063558" cy="5063558"/>
            <a:chOff x="4079299" y="750478"/>
            <a:chExt cx="5063558" cy="50635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9299" y="750478"/>
              <a:ext cx="5063558" cy="50635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74538" y="4653258"/>
            <a:ext cx="9489729" cy="99283"/>
            <a:chOff x="9774538" y="4653258"/>
            <a:chExt cx="9489729" cy="992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9774538" y="4653258"/>
              <a:ext cx="9489729" cy="992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28974" y="-609524"/>
            <a:ext cx="5271368" cy="10019048"/>
            <a:chOff x="15528974" y="-609524"/>
            <a:chExt cx="5271368" cy="100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28974" y="-609524"/>
              <a:ext cx="5271368" cy="10019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9260" y="2993622"/>
            <a:ext cx="5050257" cy="9716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725" y="2304839"/>
            <a:ext cx="3175545" cy="78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260" y="5375879"/>
            <a:ext cx="4239042" cy="9716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8725" y="4687097"/>
            <a:ext cx="2758412" cy="7818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9260" y="7805755"/>
            <a:ext cx="5396076" cy="9716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8725" y="7116973"/>
            <a:ext cx="1672723" cy="7818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53554" y="4561908"/>
            <a:ext cx="9646239" cy="114889"/>
            <a:chOff x="3953554" y="4561908"/>
            <a:chExt cx="9646239" cy="114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3953554" y="4561908"/>
              <a:ext cx="9646239" cy="114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96953" y="9536953"/>
            <a:ext cx="3526859" cy="4247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62982" y="962336"/>
            <a:ext cx="1103734" cy="13682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7145" y="628258"/>
            <a:ext cx="2554027" cy="12065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83770" y="4156326"/>
            <a:ext cx="6232706" cy="20642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77522" y="1942494"/>
            <a:ext cx="5348150" cy="2393297"/>
            <a:chOff x="8677522" y="1942494"/>
            <a:chExt cx="5348150" cy="23932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77522" y="1942494"/>
              <a:ext cx="5348150" cy="239329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08921" y="2579556"/>
            <a:ext cx="4406621" cy="12065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28173" y="2354873"/>
            <a:ext cx="2404725" cy="6171429"/>
            <a:chOff x="-228173" y="2354873"/>
            <a:chExt cx="2404725" cy="6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260000">
              <a:off x="-228173" y="2354873"/>
              <a:ext cx="2404725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977162"/>
            <a:ext cx="856246" cy="1045290"/>
            <a:chOff x="9142857" y="3977162"/>
            <a:chExt cx="856246" cy="10452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2857" y="3977162"/>
              <a:ext cx="856246" cy="10452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33045" y="5104762"/>
            <a:ext cx="856246" cy="1045290"/>
            <a:chOff x="14533045" y="5104762"/>
            <a:chExt cx="856246" cy="104529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4533045" y="5104762"/>
              <a:ext cx="856246" cy="10452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50507" y="2377041"/>
            <a:ext cx="3085714" cy="2095315"/>
            <a:chOff x="3050507" y="2377041"/>
            <a:chExt cx="3085714" cy="20953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">
              <a:off x="3050507" y="2377041"/>
              <a:ext cx="3085714" cy="20953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72662" y="2650841"/>
            <a:ext cx="2416494" cy="1640889"/>
            <a:chOff x="10072662" y="2650841"/>
            <a:chExt cx="2416494" cy="1640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40000">
              <a:off x="10072662" y="2650841"/>
              <a:ext cx="2416494" cy="1640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11478" y="5786194"/>
            <a:ext cx="2784994" cy="1891114"/>
            <a:chOff x="7211478" y="5786194"/>
            <a:chExt cx="2784994" cy="1891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280000">
              <a:off x="7211478" y="5786194"/>
              <a:ext cx="2784994" cy="1891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64550" y="5759026"/>
            <a:ext cx="2416494" cy="1640889"/>
            <a:chOff x="13964550" y="5759026"/>
            <a:chExt cx="2416494" cy="1640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740000">
              <a:off x="13964550" y="5759026"/>
              <a:ext cx="2416494" cy="1640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96953" y="9536953"/>
            <a:ext cx="3526859" cy="4247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43002" y="3679346"/>
            <a:ext cx="3246950" cy="3246950"/>
            <a:chOff x="2643002" y="3679346"/>
            <a:chExt cx="3246950" cy="32469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3002" y="3679346"/>
              <a:ext cx="3246950" cy="32469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74650" y="3634588"/>
            <a:ext cx="3246950" cy="3246950"/>
            <a:chOff x="5874650" y="3634588"/>
            <a:chExt cx="3246950" cy="32469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74650" y="3634588"/>
              <a:ext cx="3246950" cy="32469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57623" y="3699752"/>
            <a:ext cx="3246950" cy="3246950"/>
            <a:chOff x="9057623" y="3699752"/>
            <a:chExt cx="3246950" cy="32469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7623" y="3699752"/>
              <a:ext cx="3246950" cy="32469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28838" y="3699752"/>
            <a:ext cx="3246950" cy="3246950"/>
            <a:chOff x="12228838" y="3699752"/>
            <a:chExt cx="3246950" cy="32469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28838" y="3699752"/>
              <a:ext cx="3246950" cy="324695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7145" y="628258"/>
            <a:ext cx="2554027" cy="120656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41039" y="4198014"/>
            <a:ext cx="1719677" cy="231001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84210" y="4199757"/>
            <a:ext cx="1563596" cy="231001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43658" y="4500966"/>
            <a:ext cx="1921446" cy="161636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38410" y="4950138"/>
            <a:ext cx="1563596" cy="90288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676011" y="750478"/>
            <a:ext cx="1523810" cy="1463617"/>
            <a:chOff x="15676011" y="750478"/>
            <a:chExt cx="1523810" cy="146361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76011" y="750478"/>
              <a:ext cx="1523810" cy="146361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95587" y="2276730"/>
            <a:ext cx="1892323" cy="38518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362982" y="962336"/>
            <a:ext cx="1103734" cy="13682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8574" y="4866667"/>
            <a:ext cx="3255254" cy="3255254"/>
            <a:chOff x="1048574" y="4866667"/>
            <a:chExt cx="3255254" cy="32552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574" y="4866667"/>
              <a:ext cx="3255254" cy="32552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56822" y="4866667"/>
            <a:ext cx="3255254" cy="3255254"/>
            <a:chOff x="5356822" y="4866667"/>
            <a:chExt cx="3255254" cy="32552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6822" y="4866667"/>
              <a:ext cx="3255254" cy="32552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65070" y="4866667"/>
            <a:ext cx="3255254" cy="3255254"/>
            <a:chOff x="9665070" y="4866667"/>
            <a:chExt cx="3255254" cy="32552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5070" y="4866667"/>
              <a:ext cx="3255254" cy="32552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73317" y="4866667"/>
            <a:ext cx="3255254" cy="3255254"/>
            <a:chOff x="13973317" y="4866667"/>
            <a:chExt cx="3255254" cy="32552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73317" y="4866667"/>
              <a:ext cx="3255254" cy="32552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52769" y="2009912"/>
            <a:ext cx="4551001" cy="114889"/>
            <a:chOff x="2552769" y="2009912"/>
            <a:chExt cx="4551001" cy="1148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2552769" y="2009912"/>
              <a:ext cx="4551001" cy="1148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31267" y="4289488"/>
            <a:ext cx="19148248" cy="114889"/>
            <a:chOff x="-431267" y="4289488"/>
            <a:chExt cx="19148248" cy="1148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4289488"/>
              <a:ext cx="19148248" cy="11488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17511" y="1975761"/>
            <a:ext cx="9298078" cy="13922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96953" y="9536953"/>
            <a:ext cx="3526859" cy="42472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59124" y="171218"/>
            <a:ext cx="8957601" cy="26359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676011" y="750478"/>
            <a:ext cx="1523810" cy="1463617"/>
            <a:chOff x="15676011" y="750478"/>
            <a:chExt cx="1523810" cy="146361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76011" y="750478"/>
              <a:ext cx="1523810" cy="146361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95587" y="2276730"/>
            <a:ext cx="1892323" cy="38518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62982" y="962336"/>
            <a:ext cx="1103734" cy="136821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90738" y="986106"/>
            <a:ext cx="1153844" cy="94019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7145" y="628258"/>
            <a:ext cx="2554027" cy="12065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28159" y="-152381"/>
            <a:ext cx="10943269" cy="2816036"/>
            <a:chOff x="7628159" y="-152381"/>
            <a:chExt cx="10943269" cy="2816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8159" y="-152381"/>
              <a:ext cx="10943269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46973" y="3713035"/>
            <a:ext cx="9465768" cy="4973944"/>
            <a:chOff x="8346973" y="3713035"/>
            <a:chExt cx="9465768" cy="4973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7581" y="1469555"/>
              <a:ext cx="18931536" cy="99478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46973" y="3713035"/>
              <a:ext cx="9465768" cy="4973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05040" y="4778373"/>
            <a:ext cx="9646239" cy="114889"/>
            <a:chOff x="2805040" y="4778373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2805040" y="4778373"/>
              <a:ext cx="9646239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3126" y="964621"/>
            <a:ext cx="3605034" cy="20186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53858" y="3392868"/>
            <a:ext cx="9504975" cy="5010928"/>
            <a:chOff x="8053858" y="3392868"/>
            <a:chExt cx="9504975" cy="501092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53858" y="3392868"/>
              <a:ext cx="9504975" cy="50109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25692" y="2620757"/>
            <a:ext cx="11017377" cy="97986"/>
            <a:chOff x="7625692" y="2620757"/>
            <a:chExt cx="11017377" cy="979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7625692" y="2620757"/>
              <a:ext cx="11017377" cy="979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96953" y="9536953"/>
            <a:ext cx="3526859" cy="42472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362982" y="962336"/>
            <a:ext cx="1103734" cy="13682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571834" y="1760332"/>
            <a:ext cx="745399" cy="6110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4325" y="2812617"/>
            <a:ext cx="5721854" cy="6171429"/>
            <a:chOff x="854325" y="2812617"/>
            <a:chExt cx="5721854" cy="6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4325" y="2812617"/>
              <a:ext cx="5721854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76011" y="750478"/>
            <a:ext cx="1523810" cy="1463617"/>
            <a:chOff x="15676011" y="750478"/>
            <a:chExt cx="1523810" cy="14636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76011" y="750478"/>
              <a:ext cx="1523810" cy="14636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8574" y="2297755"/>
            <a:ext cx="3790205" cy="6692721"/>
            <a:chOff x="1048574" y="2297755"/>
            <a:chExt cx="3790205" cy="66927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574" y="2297755"/>
              <a:ext cx="3790205" cy="66927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68921" y="2297755"/>
            <a:ext cx="3790205" cy="6692721"/>
            <a:chOff x="5168921" y="2297755"/>
            <a:chExt cx="3790205" cy="66927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8921" y="2297755"/>
              <a:ext cx="3790205" cy="66927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89269" y="2297755"/>
            <a:ext cx="3790205" cy="6692721"/>
            <a:chOff x="9289269" y="2297755"/>
            <a:chExt cx="3790205" cy="66927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9269" y="2297755"/>
              <a:ext cx="3790205" cy="66927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09616" y="2297755"/>
            <a:ext cx="3790205" cy="6692721"/>
            <a:chOff x="13409616" y="2297755"/>
            <a:chExt cx="3790205" cy="66927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09616" y="2297755"/>
              <a:ext cx="3790205" cy="669272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26859" cy="42472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7145" y="628258"/>
            <a:ext cx="3214586" cy="120656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62982" y="962336"/>
            <a:ext cx="1103734" cy="136821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71834" y="1760332"/>
            <a:ext cx="745399" cy="611059"/>
          </a:xfrm>
          <a:prstGeom prst="rect">
            <a:avLst/>
          </a:prstGeom>
        </p:spPr>
      </p:pic>
      <p:pic>
        <p:nvPicPr>
          <p:cNvPr id="4" name="그림 3" descr="변기, 실내, 녹색, 하얀색이(가) 표시된 사진&#10;&#10;자동 생성된 설명">
            <a:extLst>
              <a:ext uri="{FF2B5EF4-FFF2-40B4-BE49-F238E27FC236}">
                <a16:creationId xmlns:a16="http://schemas.microsoft.com/office/drawing/2014/main" id="{6B6B3513-396B-481E-AE12-D7E8D3A0632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78727" y="3799490"/>
            <a:ext cx="6659923" cy="3722054"/>
          </a:xfrm>
          <a:prstGeom prst="rect">
            <a:avLst/>
          </a:prstGeom>
        </p:spPr>
      </p:pic>
      <p:pic>
        <p:nvPicPr>
          <p:cNvPr id="7" name="그림 6" descr="녹색이(가) 표시된 사진&#10;&#10;자동 생성된 설명">
            <a:extLst>
              <a:ext uri="{FF2B5EF4-FFF2-40B4-BE49-F238E27FC236}">
                <a16:creationId xmlns:a16="http://schemas.microsoft.com/office/drawing/2014/main" id="{7BE54F26-9B8C-4777-9ABB-24C2927B742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92809" y="3767010"/>
            <a:ext cx="6602771" cy="3729862"/>
          </a:xfrm>
          <a:prstGeom prst="rect">
            <a:avLst/>
          </a:prstGeom>
        </p:spPr>
      </p:pic>
      <p:pic>
        <p:nvPicPr>
          <p:cNvPr id="10" name="그림 9" descr="변기, 식물이(가) 표시된 사진&#10;&#10;자동 생성된 설명">
            <a:extLst>
              <a:ext uri="{FF2B5EF4-FFF2-40B4-BE49-F238E27FC236}">
                <a16:creationId xmlns:a16="http://schemas.microsoft.com/office/drawing/2014/main" id="{9C8BD74D-FD3F-4F3E-861C-DDD1D580DBB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10380" y="3764090"/>
            <a:ext cx="6596286" cy="37825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45749B-C346-4264-A578-53021C0EE2A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017216" y="3782130"/>
            <a:ext cx="6602772" cy="36996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사용자 지정</PresentationFormat>
  <Paragraphs>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Kimberly Caldwell</cp:lastModifiedBy>
  <cp:revision>3</cp:revision>
  <dcterms:created xsi:type="dcterms:W3CDTF">2021-10-23T05:10:52Z</dcterms:created>
  <dcterms:modified xsi:type="dcterms:W3CDTF">2021-10-25T18:57:19Z</dcterms:modified>
</cp:coreProperties>
</file>